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186" r:id="rId17"/>
    <p:sldId id="1187" r:id="rId18"/>
    <p:sldId id="1204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2328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Short Break and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50587</TotalTime>
  <Words>4158</Words>
  <Application>Microsoft Macintosh PowerPoint</Application>
  <PresentationFormat>Widescreen</PresentationFormat>
  <Paragraphs>664</Paragraphs>
  <Slides>54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Short Break and Questions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4433</cp:revision>
  <cp:lastPrinted>2020-04-07T17:58:30Z</cp:lastPrinted>
  <dcterms:created xsi:type="dcterms:W3CDTF">2017-08-24T15:35:37Z</dcterms:created>
  <dcterms:modified xsi:type="dcterms:W3CDTF">2022-11-09T00:21:35Z</dcterms:modified>
</cp:coreProperties>
</file>